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9" d="100"/>
          <a:sy n="69" d="100"/>
        </p:scale>
        <p:origin x="-112" y="-3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5D9538DB-20B4-B741-96C4-C715D2FC4290}"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794E-2155-CF49-989D-E1B4587B8308}"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D9538DB-20B4-B741-96C4-C715D2FC4290}"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794E-2155-CF49-989D-E1B4587B8308}"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5D9538DB-20B4-B741-96C4-C715D2FC4290}"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794E-2155-CF49-989D-E1B4587B8308}"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9538DB-20B4-B741-96C4-C715D2FC4290}"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9538DB-20B4-B741-96C4-C715D2FC4290}"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D9538DB-20B4-B741-96C4-C715D2FC4290}" type="datetimeFigureOut">
              <a:rPr lang="en-US" smtClean="0"/>
              <a:t>4/30/12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D9538DB-20B4-B741-96C4-C715D2FC4290}"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D9538DB-20B4-B741-96C4-C715D2FC4290}" type="datetimeFigureOut">
              <a:rPr lang="en-US" smtClean="0"/>
              <a:t>4/30/12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D9538DB-20B4-B741-96C4-C715D2FC4290}" type="datetimeFigureOut">
              <a:rPr lang="en-US" smtClean="0"/>
              <a:t>4/30/12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9538DB-20B4-B741-96C4-C715D2FC4290}" type="datetimeFigureOut">
              <a:rPr lang="en-US" smtClean="0"/>
              <a:t>4/30/12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538DB-20B4-B741-96C4-C715D2FC4290}" type="datetimeFigureOut">
              <a:rPr lang="en-US" smtClean="0"/>
              <a:t>4/30/12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C1794E-2155-CF49-989D-E1B4587B830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5D9538DB-20B4-B741-96C4-C715D2FC4290}" type="datetimeFigureOut">
              <a:rPr lang="en-US" smtClean="0"/>
              <a:t>4/30/12</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8C1794E-2155-CF49-989D-E1B4587B8308}"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5" name="Title 4"/>
          <p:cNvSpPr>
            <a:spLocks noGrp="1"/>
          </p:cNvSpPr>
          <p:nvPr>
            <p:ph type="title"/>
          </p:nvPr>
        </p:nvSpPr>
        <p:spPr/>
        <p:txBody>
          <a:bodyPr/>
          <a:lstStyle/>
          <a:p>
            <a:r>
              <a:rPr lang="en-US" dirty="0" smtClean="0"/>
              <a:t>The Olympian Gods</a:t>
            </a:r>
            <a:endParaRPr lang="en-US" dirty="0"/>
          </a:p>
        </p:txBody>
      </p:sp>
    </p:spTree>
    <p:extLst>
      <p:ext uri="{BB962C8B-B14F-4D97-AF65-F5344CB8AC3E}">
        <p14:creationId xmlns:p14="http://schemas.microsoft.com/office/powerpoint/2010/main" val="41203318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Full Olympian God Family Tree</a:t>
            </a:r>
            <a:endParaRPr lang="en-US" dirty="0"/>
          </a:p>
        </p:txBody>
      </p:sp>
      <p:pic>
        <p:nvPicPr>
          <p:cNvPr id="6" name="Content Placeholder 5" descr="greek-tree-full.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5762" r="15762"/>
          <a:stretch/>
        </p:blipFill>
        <p:spPr/>
      </p:pic>
    </p:spTree>
    <p:extLst>
      <p:ext uri="{BB962C8B-B14F-4D97-AF65-F5344CB8AC3E}">
        <p14:creationId xmlns:p14="http://schemas.microsoft.com/office/powerpoint/2010/main" val="15663729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Apollo</a:t>
            </a:r>
            <a:endParaRPr lang="en-US" dirty="0"/>
          </a:p>
        </p:txBody>
      </p:sp>
      <p:pic>
        <p:nvPicPr>
          <p:cNvPr id="7" name="Content Placeholder 6" descr="apollo.jpg"/>
          <p:cNvPicPr>
            <a:picLocks noGrp="1" noChangeAspect="1"/>
          </p:cNvPicPr>
          <p:nvPr>
            <p:ph idx="1"/>
          </p:nvPr>
        </p:nvPicPr>
        <p:blipFill>
          <a:blip r:embed="rId2">
            <a:extLst>
              <a:ext uri="{28A0092B-C50C-407E-A947-70E740481C1C}">
                <a14:useLocalDpi xmlns:a14="http://schemas.microsoft.com/office/drawing/2010/main" val="0"/>
              </a:ext>
            </a:extLst>
          </a:blip>
          <a:srcRect l="3168" r="3168"/>
          <a:stretch>
            <a:fillRect/>
          </a:stretch>
        </p:blipFill>
        <p:spPr/>
      </p:pic>
      <p:sp>
        <p:nvSpPr>
          <p:cNvPr id="6" name="Text Placeholder 5"/>
          <p:cNvSpPr>
            <a:spLocks noGrp="1"/>
          </p:cNvSpPr>
          <p:nvPr>
            <p:ph type="body" sz="half" idx="2"/>
          </p:nvPr>
        </p:nvSpPr>
        <p:spPr/>
        <p:txBody>
          <a:bodyPr/>
          <a:lstStyle/>
          <a:p>
            <a:pPr marL="285750" indent="-285750">
              <a:buFont typeface="Arial"/>
              <a:buChar char="•"/>
            </a:pPr>
            <a:endParaRPr lang="en-US" dirty="0" smtClean="0"/>
          </a:p>
          <a:p>
            <a:pPr marL="285750" indent="-285750">
              <a:buFont typeface="Arial"/>
              <a:buChar char="•"/>
            </a:pPr>
            <a:r>
              <a:rPr lang="en-US" dirty="0" smtClean="0"/>
              <a:t>Son of Zeus and </a:t>
            </a:r>
            <a:r>
              <a:rPr lang="en-US" dirty="0" err="1" smtClean="0"/>
              <a:t>Leto</a:t>
            </a:r>
            <a:endParaRPr lang="en-US" dirty="0" smtClean="0"/>
          </a:p>
          <a:p>
            <a:pPr marL="285750" indent="-285750">
              <a:buFont typeface="Arial"/>
              <a:buChar char="•"/>
            </a:pPr>
            <a:endParaRPr lang="en-US" dirty="0"/>
          </a:p>
          <a:p>
            <a:pPr marL="285750" indent="-285750">
              <a:buFont typeface="Arial"/>
              <a:buChar char="•"/>
            </a:pPr>
            <a:r>
              <a:rPr lang="en-US" dirty="0" smtClean="0"/>
              <a:t>God of Music</a:t>
            </a:r>
          </a:p>
          <a:p>
            <a:pPr marL="285750" indent="-285750">
              <a:buFont typeface="Arial"/>
              <a:buChar char="•"/>
            </a:pPr>
            <a:endParaRPr lang="en-US" dirty="0"/>
          </a:p>
          <a:p>
            <a:pPr marL="285750" indent="-285750">
              <a:buFont typeface="Arial"/>
              <a:buChar char="•"/>
            </a:pPr>
            <a:r>
              <a:rPr lang="en-US" dirty="0" smtClean="0"/>
              <a:t>Twin brother to </a:t>
            </a:r>
            <a:r>
              <a:rPr lang="en-US" dirty="0" err="1" smtClean="0"/>
              <a:t>Artimes</a:t>
            </a:r>
            <a:endParaRPr lang="en-US" dirty="0" smtClean="0"/>
          </a:p>
          <a:p>
            <a:pPr marL="285750" indent="-285750">
              <a:buFont typeface="Arial"/>
              <a:buChar char="•"/>
            </a:pPr>
            <a:endParaRPr lang="en-US" dirty="0"/>
          </a:p>
          <a:p>
            <a:pPr marL="285750" indent="-285750">
              <a:buFont typeface="Arial"/>
              <a:buChar char="•"/>
            </a:pPr>
            <a:r>
              <a:rPr lang="en-US" dirty="0" smtClean="0"/>
              <a:t>Also god of the sun</a:t>
            </a:r>
            <a:endParaRPr lang="en-US" dirty="0"/>
          </a:p>
        </p:txBody>
      </p:sp>
    </p:spTree>
    <p:extLst>
      <p:ext uri="{BB962C8B-B14F-4D97-AF65-F5344CB8AC3E}">
        <p14:creationId xmlns:p14="http://schemas.microsoft.com/office/powerpoint/2010/main" val="32099290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Apollo</a:t>
            </a:r>
            <a:endParaRPr lang="en-US" dirty="0"/>
          </a:p>
        </p:txBody>
      </p:sp>
      <p:sp>
        <p:nvSpPr>
          <p:cNvPr id="6" name="Content Placeholder 5"/>
          <p:cNvSpPr>
            <a:spLocks noGrp="1"/>
          </p:cNvSpPr>
          <p:nvPr>
            <p:ph idx="1"/>
          </p:nvPr>
        </p:nvSpPr>
        <p:spPr/>
        <p:txBody>
          <a:bodyPr>
            <a:normAutofit/>
          </a:bodyPr>
          <a:lstStyle/>
          <a:p>
            <a:r>
              <a:rPr lang="en-US" dirty="0" smtClean="0"/>
              <a:t>Inventor of many instruments such as lute.  He competed against other gods in competition</a:t>
            </a:r>
          </a:p>
          <a:p>
            <a:r>
              <a:rPr lang="en-US" dirty="0" smtClean="0"/>
              <a:t>His daily task is to ride his chariot across the sky.  The wheels are made of the sun and can be seen far and wide.</a:t>
            </a:r>
          </a:p>
          <a:p>
            <a:r>
              <a:rPr lang="en-US" dirty="0" smtClean="0"/>
              <a:t>He is also famous for his oracle of Delphi.  He could tell into the future. </a:t>
            </a:r>
            <a:endParaRPr lang="en-US" dirty="0"/>
          </a:p>
        </p:txBody>
      </p:sp>
    </p:spTree>
    <p:extLst>
      <p:ext uri="{BB962C8B-B14F-4D97-AF65-F5344CB8AC3E}">
        <p14:creationId xmlns:p14="http://schemas.microsoft.com/office/powerpoint/2010/main" val="110430787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Ares </a:t>
            </a:r>
            <a:endParaRPr lang="en-US" dirty="0"/>
          </a:p>
        </p:txBody>
      </p:sp>
      <p:pic>
        <p:nvPicPr>
          <p:cNvPr id="7" name="Content Placeholder 6" descr="Ares.jpg"/>
          <p:cNvPicPr>
            <a:picLocks noGrp="1" noChangeAspect="1"/>
          </p:cNvPicPr>
          <p:nvPr>
            <p:ph idx="1"/>
          </p:nvPr>
        </p:nvPicPr>
        <p:blipFill rotWithShape="1">
          <a:blip r:embed="rId2">
            <a:extLst>
              <a:ext uri="{28A0092B-C50C-407E-A947-70E740481C1C}">
                <a14:useLocalDpi xmlns:a14="http://schemas.microsoft.com/office/drawing/2010/main" val="0"/>
              </a:ext>
            </a:extLst>
          </a:blip>
          <a:srcRect t="14923" b="14923"/>
          <a:stretch/>
        </p:blipFill>
        <p:spPr/>
      </p:pic>
      <p:sp>
        <p:nvSpPr>
          <p:cNvPr id="6" name="Text Placeholder 5"/>
          <p:cNvSpPr>
            <a:spLocks noGrp="1"/>
          </p:cNvSpPr>
          <p:nvPr>
            <p:ph type="body" sz="half" idx="2"/>
          </p:nvPr>
        </p:nvSpPr>
        <p:spPr/>
        <p:txBody>
          <a:bodyPr>
            <a:normAutofit lnSpcReduction="10000"/>
          </a:bodyPr>
          <a:lstStyle/>
          <a:p>
            <a:pPr marL="285750" indent="-285750">
              <a:buFont typeface="Arial"/>
              <a:buChar char="•"/>
            </a:pPr>
            <a:endParaRPr lang="en-US" dirty="0" smtClean="0"/>
          </a:p>
          <a:p>
            <a:pPr marL="285750" indent="-285750">
              <a:buFont typeface="Arial"/>
              <a:buChar char="•"/>
            </a:pPr>
            <a:r>
              <a:rPr lang="en-US" dirty="0" smtClean="0"/>
              <a:t>Son of Zeus and Hera</a:t>
            </a:r>
          </a:p>
          <a:p>
            <a:pPr marL="285750" indent="-285750">
              <a:buFont typeface="Arial"/>
              <a:buChar char="•"/>
            </a:pPr>
            <a:endParaRPr lang="en-US" dirty="0"/>
          </a:p>
          <a:p>
            <a:pPr marL="285750" indent="-285750">
              <a:buFont typeface="Arial"/>
              <a:buChar char="•"/>
            </a:pPr>
            <a:r>
              <a:rPr lang="en-US" dirty="0" smtClean="0"/>
              <a:t>God of War</a:t>
            </a:r>
          </a:p>
          <a:p>
            <a:pPr marL="285750" indent="-285750">
              <a:buFont typeface="Arial"/>
              <a:buChar char="•"/>
            </a:pPr>
            <a:endParaRPr lang="en-US" dirty="0"/>
          </a:p>
          <a:p>
            <a:pPr marL="285750" indent="-285750">
              <a:buFont typeface="Arial"/>
              <a:buChar char="•"/>
            </a:pPr>
            <a:r>
              <a:rPr lang="en-US" dirty="0" smtClean="0"/>
              <a:t>Weapon of choice is the shield and the spear</a:t>
            </a:r>
          </a:p>
          <a:p>
            <a:pPr marL="285750" indent="-285750">
              <a:buFont typeface="Arial"/>
              <a:buChar char="•"/>
            </a:pPr>
            <a:endParaRPr lang="en-US" dirty="0"/>
          </a:p>
          <a:p>
            <a:pPr marL="285750" indent="-285750">
              <a:buFont typeface="Arial"/>
              <a:buChar char="•"/>
            </a:pPr>
            <a:r>
              <a:rPr lang="en-US" dirty="0" smtClean="0"/>
              <a:t>His half sister is Athena</a:t>
            </a:r>
          </a:p>
          <a:p>
            <a:pPr marL="285750" indent="-285750">
              <a:buFont typeface="Arial"/>
              <a:buChar char="•"/>
            </a:pPr>
            <a:endParaRPr lang="en-US" dirty="0"/>
          </a:p>
          <a:p>
            <a:endParaRPr lang="en-US" dirty="0"/>
          </a:p>
        </p:txBody>
      </p:sp>
    </p:spTree>
    <p:extLst>
      <p:ext uri="{BB962C8B-B14F-4D97-AF65-F5344CB8AC3E}">
        <p14:creationId xmlns:p14="http://schemas.microsoft.com/office/powerpoint/2010/main" val="27811789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Ares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Ares is considered bloodstained and a coward, qualities that were not thought to be desirable during that time</a:t>
            </a:r>
          </a:p>
          <a:p>
            <a:r>
              <a:rPr lang="en-US" dirty="0" smtClean="0"/>
              <a:t>Once had an affair with Aphrodite.  Hephaestus, her husband, publically ridiculed and humiliated him.</a:t>
            </a:r>
          </a:p>
          <a:p>
            <a:r>
              <a:rPr lang="en-US" dirty="0" smtClean="0"/>
              <a:t>He was considered to be one of the more difficult gods to get along with.  Because of this, nobody wanted him as his deity. </a:t>
            </a:r>
          </a:p>
          <a:p>
            <a:r>
              <a:rPr lang="en-US" dirty="0" smtClean="0"/>
              <a:t>His animal is the dog. </a:t>
            </a:r>
            <a:endParaRPr lang="en-US" dirty="0"/>
          </a:p>
        </p:txBody>
      </p:sp>
    </p:spTree>
    <p:extLst>
      <p:ext uri="{BB962C8B-B14F-4D97-AF65-F5344CB8AC3E}">
        <p14:creationId xmlns:p14="http://schemas.microsoft.com/office/powerpoint/2010/main" val="11226921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Hermes</a:t>
            </a:r>
            <a:endParaRPr lang="en-US" dirty="0"/>
          </a:p>
        </p:txBody>
      </p:sp>
      <p:pic>
        <p:nvPicPr>
          <p:cNvPr id="7" name="Content Placeholder 6" descr="Hermes.jpg"/>
          <p:cNvPicPr>
            <a:picLocks noGrp="1" noChangeAspect="1"/>
          </p:cNvPicPr>
          <p:nvPr>
            <p:ph idx="1"/>
          </p:nvPr>
        </p:nvPicPr>
        <p:blipFill>
          <a:blip r:embed="rId2">
            <a:extLst>
              <a:ext uri="{28A0092B-C50C-407E-A947-70E740481C1C}">
                <a14:useLocalDpi xmlns:a14="http://schemas.microsoft.com/office/drawing/2010/main" val="0"/>
              </a:ext>
            </a:extLst>
          </a:blip>
          <a:srcRect l="1158" r="1158"/>
          <a:stretch>
            <a:fillRect/>
          </a:stretch>
        </p:blipFill>
        <p:spPr/>
      </p:pic>
      <p:sp>
        <p:nvSpPr>
          <p:cNvPr id="6" name="Text Placeholder 5"/>
          <p:cNvSpPr>
            <a:spLocks noGrp="1"/>
          </p:cNvSpPr>
          <p:nvPr>
            <p:ph type="body" sz="half" idx="2"/>
          </p:nvPr>
        </p:nvSpPr>
        <p:spPr/>
        <p:txBody>
          <a:bodyPr/>
          <a:lstStyle/>
          <a:p>
            <a:pPr marL="285750" indent="-285750">
              <a:buFont typeface="Arial"/>
              <a:buChar char="•"/>
            </a:pPr>
            <a:r>
              <a:rPr lang="en-US" dirty="0" smtClean="0"/>
              <a:t>Son of Zeus and Maia</a:t>
            </a:r>
          </a:p>
          <a:p>
            <a:pPr marL="285750" indent="-285750">
              <a:buFont typeface="Arial"/>
              <a:buChar char="•"/>
            </a:pPr>
            <a:endParaRPr lang="en-US" dirty="0"/>
          </a:p>
          <a:p>
            <a:pPr marL="285750" indent="-285750">
              <a:buFont typeface="Arial"/>
              <a:buChar char="•"/>
            </a:pPr>
            <a:r>
              <a:rPr lang="en-US" dirty="0" smtClean="0"/>
              <a:t>The winged messenger.  He wears winged shoes as well as a winged hat</a:t>
            </a:r>
          </a:p>
          <a:p>
            <a:pPr marL="285750" indent="-285750">
              <a:buFont typeface="Arial"/>
              <a:buChar char="•"/>
            </a:pPr>
            <a:endParaRPr lang="en-US" dirty="0"/>
          </a:p>
          <a:p>
            <a:pPr marL="285750" indent="-285750">
              <a:buFont typeface="Arial"/>
              <a:buChar char="•"/>
            </a:pPr>
            <a:r>
              <a:rPr lang="en-US" dirty="0" smtClean="0"/>
              <a:t>God or thieves and commerce</a:t>
            </a:r>
            <a:endParaRPr lang="en-US" dirty="0"/>
          </a:p>
        </p:txBody>
      </p:sp>
    </p:spTree>
    <p:extLst>
      <p:ext uri="{BB962C8B-B14F-4D97-AF65-F5344CB8AC3E}">
        <p14:creationId xmlns:p14="http://schemas.microsoft.com/office/powerpoint/2010/main" val="343039958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Hermes</a:t>
            </a:r>
            <a:endParaRPr lang="en-US" dirty="0"/>
          </a:p>
        </p:txBody>
      </p:sp>
      <p:sp>
        <p:nvSpPr>
          <p:cNvPr id="6" name="Content Placeholder 5"/>
          <p:cNvSpPr>
            <a:spLocks noGrp="1"/>
          </p:cNvSpPr>
          <p:nvPr>
            <p:ph idx="1"/>
          </p:nvPr>
        </p:nvSpPr>
        <p:spPr/>
        <p:txBody>
          <a:bodyPr/>
          <a:lstStyle/>
          <a:p>
            <a:r>
              <a:rPr lang="en-US" dirty="0" smtClean="0"/>
              <a:t>Zeus’ personal messenger</a:t>
            </a:r>
          </a:p>
          <a:p>
            <a:endParaRPr lang="en-US" dirty="0"/>
          </a:p>
          <a:p>
            <a:r>
              <a:rPr lang="en-US" dirty="0" smtClean="0"/>
              <a:t>Serves as guide to the dead in the underworld</a:t>
            </a:r>
          </a:p>
          <a:p>
            <a:endParaRPr lang="en-US" dirty="0"/>
          </a:p>
          <a:p>
            <a:r>
              <a:rPr lang="en-US" dirty="0" smtClean="0"/>
              <a:t>Invented the Lyre as well as pipes and the musical scale</a:t>
            </a:r>
            <a:endParaRPr lang="en-US" dirty="0"/>
          </a:p>
        </p:txBody>
      </p:sp>
    </p:spTree>
    <p:extLst>
      <p:ext uri="{BB962C8B-B14F-4D97-AF65-F5344CB8AC3E}">
        <p14:creationId xmlns:p14="http://schemas.microsoft.com/office/powerpoint/2010/main" val="28940546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Hephaestus</a:t>
            </a:r>
            <a:endParaRPr lang="en-US" dirty="0"/>
          </a:p>
        </p:txBody>
      </p:sp>
      <p:pic>
        <p:nvPicPr>
          <p:cNvPr id="5" name="Content Placeholder 4" descr="Hephaestus.jpg"/>
          <p:cNvPicPr>
            <a:picLocks noGrp="1" noChangeAspect="1"/>
          </p:cNvPicPr>
          <p:nvPr>
            <p:ph idx="1"/>
          </p:nvPr>
        </p:nvPicPr>
        <p:blipFill>
          <a:blip r:embed="rId2">
            <a:extLst>
              <a:ext uri="{28A0092B-C50C-407E-A947-70E740481C1C}">
                <a14:useLocalDpi xmlns:a14="http://schemas.microsoft.com/office/drawing/2010/main" val="0"/>
              </a:ext>
            </a:extLst>
          </a:blip>
          <a:srcRect l="19633" r="19633"/>
          <a:stretch>
            <a:fillRect/>
          </a:stretch>
        </p:blipFill>
        <p:spPr/>
      </p:pic>
      <p:sp>
        <p:nvSpPr>
          <p:cNvPr id="4" name="Text Placeholder 3"/>
          <p:cNvSpPr>
            <a:spLocks noGrp="1"/>
          </p:cNvSpPr>
          <p:nvPr>
            <p:ph type="body" sz="half" idx="2"/>
          </p:nvPr>
        </p:nvSpPr>
        <p:spPr/>
        <p:txBody>
          <a:bodyPr>
            <a:normAutofit lnSpcReduction="10000"/>
          </a:bodyPr>
          <a:lstStyle/>
          <a:p>
            <a:pPr marL="285750" indent="-285750">
              <a:buFont typeface="Arial"/>
              <a:buChar char="•"/>
            </a:pPr>
            <a:r>
              <a:rPr lang="en-US" dirty="0" smtClean="0"/>
              <a:t>Son of Zeus and Hera</a:t>
            </a:r>
          </a:p>
          <a:p>
            <a:pPr marL="285750" indent="-285750">
              <a:buFont typeface="Arial"/>
              <a:buChar char="•"/>
            </a:pPr>
            <a:endParaRPr lang="en-US" dirty="0"/>
          </a:p>
          <a:p>
            <a:pPr marL="285750" indent="-285750">
              <a:buFont typeface="Arial"/>
              <a:buChar char="•"/>
            </a:pPr>
            <a:r>
              <a:rPr lang="en-US" dirty="0" smtClean="0"/>
              <a:t>It has also been said that Hera produced him on his own</a:t>
            </a:r>
          </a:p>
          <a:p>
            <a:pPr marL="285750" indent="-285750">
              <a:buFont typeface="Arial"/>
              <a:buChar char="•"/>
            </a:pPr>
            <a:endParaRPr lang="en-US" dirty="0"/>
          </a:p>
          <a:p>
            <a:pPr marL="285750" indent="-285750">
              <a:buFont typeface="Arial"/>
              <a:buChar char="•"/>
            </a:pPr>
            <a:r>
              <a:rPr lang="en-US" dirty="0" smtClean="0"/>
              <a:t>Patron god of smiths and weavers</a:t>
            </a:r>
          </a:p>
          <a:p>
            <a:pPr marL="285750" indent="-285750">
              <a:buFont typeface="Arial"/>
              <a:buChar char="•"/>
            </a:pPr>
            <a:endParaRPr lang="en-US" dirty="0"/>
          </a:p>
          <a:p>
            <a:pPr marL="285750" indent="-285750">
              <a:buFont typeface="Arial"/>
              <a:buChar char="•"/>
            </a:pPr>
            <a:r>
              <a:rPr lang="en-US" dirty="0" smtClean="0"/>
              <a:t>Is married to Aphrodite</a:t>
            </a:r>
            <a:endParaRPr lang="en-US" dirty="0"/>
          </a:p>
        </p:txBody>
      </p:sp>
    </p:spTree>
    <p:extLst>
      <p:ext uri="{BB962C8B-B14F-4D97-AF65-F5344CB8AC3E}">
        <p14:creationId xmlns:p14="http://schemas.microsoft.com/office/powerpoint/2010/main" val="31520662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Hephaestus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Only one of the gods to be physically ugly</a:t>
            </a:r>
          </a:p>
          <a:p>
            <a:r>
              <a:rPr lang="en-US" dirty="0" smtClean="0"/>
              <a:t>He is also lame.  Some believe Zeus hurled him from Mt. Olympus after disagreeing with him.  Others believe that Hera threw him into the ocean after being distraught over having an ugly baby and broke his legs</a:t>
            </a:r>
          </a:p>
          <a:p>
            <a:r>
              <a:rPr lang="en-US" dirty="0" smtClean="0"/>
              <a:t>He is thought to be very kind</a:t>
            </a:r>
          </a:p>
          <a:p>
            <a:r>
              <a:rPr lang="en-US" dirty="0" smtClean="0"/>
              <a:t>The volcano is used as his forge</a:t>
            </a:r>
            <a:endParaRPr lang="en-US" dirty="0"/>
          </a:p>
        </p:txBody>
      </p:sp>
    </p:spTree>
    <p:extLst>
      <p:ext uri="{BB962C8B-B14F-4D97-AF65-F5344CB8AC3E}">
        <p14:creationId xmlns:p14="http://schemas.microsoft.com/office/powerpoint/2010/main" val="136957089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0</TotalTime>
  <Words>322</Words>
  <Application>Microsoft Macintosh PowerPoint</Application>
  <PresentationFormat>On-screen Show (4:3)</PresentationFormat>
  <Paragraphs>54</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Sky</vt:lpstr>
      <vt:lpstr>The Olympian Gods</vt:lpstr>
      <vt:lpstr>Apollo</vt:lpstr>
      <vt:lpstr>Apollo</vt:lpstr>
      <vt:lpstr>Ares </vt:lpstr>
      <vt:lpstr>Ares</vt:lpstr>
      <vt:lpstr>Hermes</vt:lpstr>
      <vt:lpstr>Hermes</vt:lpstr>
      <vt:lpstr>Hephaestus</vt:lpstr>
      <vt:lpstr>Hephaestus </vt:lpstr>
      <vt:lpstr>Full Olympian God Family Tree</vt:lpstr>
    </vt:vector>
  </TitlesOfParts>
  <Company>Ball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Olympian Gods</dc:title>
  <dc:creator>Andrew Sloniker</dc:creator>
  <cp:lastModifiedBy>Andrew Sloniker</cp:lastModifiedBy>
  <cp:revision>1</cp:revision>
  <dcterms:created xsi:type="dcterms:W3CDTF">2012-05-01T02:57:24Z</dcterms:created>
  <dcterms:modified xsi:type="dcterms:W3CDTF">2012-05-01T02:58:04Z</dcterms:modified>
</cp:coreProperties>
</file>